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3"/>
  </p:notes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A3AF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3D619-584C-4CD0-A984-C5B915F98659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89B16-8E56-4D27-840F-872F7032C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37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6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28B3-93CA-4210-A6FC-D2AFD657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034648-3561-4F82-B47F-59D862E4D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63901-F234-4A50-84BF-2AD26FBDE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2298D-C540-4A91-8A91-B7F2BF3C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9B71-1E48-4AEE-9FCE-DD5D67CC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9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8DB6-17EA-47EA-BF11-DC4676F3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652212-CDF3-4BAF-80FC-12340039E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F1A4D-D4E4-4EF2-9631-37A280B6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1E466-72F2-4EDD-B0C2-25447952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956B6-91EC-41B9-8BCB-11144D83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1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B29B5B-F0C7-4ECF-9635-6E134752F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3C282-7942-43AB-9BC9-5CEFA3192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CF5EC-C587-4F9B-BE6E-10D3D4E14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BE704-7848-4BE7-A830-E7E1E414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ED7E-8C5C-47DF-90E7-B4B18BEC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8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CB478-2AA9-4D90-8B69-3FE73CDF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82C57-6AC3-4D47-A466-F98DB2433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54A2-3AA8-4B9D-ACC0-8A834F03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C0DC6-DC0B-43B5-A02A-8E57F12F1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CCE2F-6939-4C86-87E9-0960CC0E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1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95C4E-DDD2-442F-8C82-5A428E99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35DE4-D00D-4DDD-B332-EB3263EB1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F0CAC-016E-4D50-A944-40CBA4F32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A010D-6C65-45DF-A740-2A4E2350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61ED1-C108-48AD-90EC-AEF2DD2F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6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C853-8C28-4F4F-BA2A-E2D111DE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78034-2C6D-4019-992D-743C433EA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E6D05-6E8C-47BE-A098-3DFFD0394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9BC20-545C-4A73-9FC6-F5260B1C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F0173-0081-4565-BCDA-816EE08C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D0177-34B5-40EE-A933-1B27CA5D9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8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85431-5D93-43CC-BDBF-200060B3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BF1D9-8C7D-4FF6-8A96-B7F9B7E2E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3BCF-6D00-4A13-86FD-BDB1783CA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AE443A-07BA-4684-9430-49FFE47E1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210B6-07C6-4F43-92C2-05A1F94F1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60232-CF48-40AE-AD16-38060A20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E4D8B3-E72F-489B-AABB-2CAED6FA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42A296-D1DB-403C-AF80-28F886735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5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F9F8-F413-4679-BC7A-5318A0DA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6BBE1-F004-4983-A6F6-A692CB8C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70528D-0BDA-446A-9C59-26EB8A82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33DC2-914C-4BDC-A371-CFB086BE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34EC7F-38A4-49F5-81A3-3284CB46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CFC2B7-94B5-4E85-88A8-208EEC855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F115B-8606-4142-85E8-860FE59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6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B751-EA9D-408F-976A-783E1761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05F6C-01F7-4F20-A997-7017A42E7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F13AE-90D1-44C0-B4CB-ABA4B1EE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3573C-C7CC-4CC9-9462-ABD7077F9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F83EF-FC0F-4D6C-92FC-AF608F8D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969EB-277C-42AD-952B-3FD5D8CD7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1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7428A-BA3F-4E27-AB4C-B7C533E2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0E1D8-CD96-40B9-9043-DE01D8C007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5D4C6-CC46-4FF3-8142-82E7AA23F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DDA10-9C08-44F7-BF9C-D5EF2352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F8CDE-A26B-4D81-B2AF-43643A02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8F83F-7DF9-4A6F-88BD-6822DECEF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53B5C-B9B1-4A7C-BA92-D21824F6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CA5E0-2058-454B-B30C-7ED86295A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C6273-ACFD-4A1C-A3D6-EF7B44184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E2C2F-8695-4A3A-8612-26C46AC6397C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361AC-73E6-44DC-AD92-C918BD7A6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8DE82-D3A2-4556-9FFF-AA6ED2F13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88EF-E990-4E96-A043-6BB69F7F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0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FB1B51F-FF4C-4BAA-9894-88126ADAAE83}"/>
              </a:ext>
            </a:extLst>
          </p:cNvPr>
          <p:cNvSpPr/>
          <p:nvPr/>
        </p:nvSpPr>
        <p:spPr>
          <a:xfrm>
            <a:off x="-360994" y="1048188"/>
            <a:ext cx="7579987" cy="875617"/>
          </a:xfrm>
          <a:prstGeom prst="rect">
            <a:avLst/>
          </a:prstGeom>
          <a:solidFill>
            <a:srgbClr val="63A3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351361-DC8F-4C08-96CF-413CA81FF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55" y="1100194"/>
            <a:ext cx="6002857" cy="7519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Franklin Gothic Demi" panose="020B0703020102020204" pitchFamily="34" charset="0"/>
              </a:rPr>
              <a:t>Mid-Year Check-in Conversation Formula</a:t>
            </a:r>
            <a:br>
              <a:rPr lang="en-US" dirty="0">
                <a:solidFill>
                  <a:schemeClr val="bg1"/>
                </a:solidFill>
                <a:latin typeface="Franklin Gothic Demi" panose="020B0703020102020204" pitchFamily="34" charset="0"/>
              </a:rPr>
            </a:br>
            <a:r>
              <a:rPr lang="en-US" sz="2200" dirty="0">
                <a:solidFill>
                  <a:schemeClr val="bg1"/>
                </a:solidFill>
                <a:latin typeface="Franklin Gothic Book" panose="020B0503020102020204" pitchFamily="34" charset="0"/>
              </a:rPr>
              <a:t>for simple, targeted mid-year check-in discussions</a:t>
            </a:r>
            <a:endParaRPr lang="en-US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B02784-AD7F-48BA-9656-41985FA91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6" y="2471351"/>
            <a:ext cx="6065237" cy="582103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Key Summary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+  What's working well 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+  What's not working well 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+  Priorities for the second half of the year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= Huzzah!</a:t>
            </a:r>
          </a:p>
          <a:p>
            <a:pPr marL="0" indent="0">
              <a:buNone/>
            </a:pPr>
            <a:r>
              <a:rPr lang="en-US" sz="1200" dirty="0">
                <a:latin typeface="Franklin Gothic Book" panose="020B0503020102020204" pitchFamily="34" charset="0"/>
              </a:rPr>
              <a:t>Now go schedule a check-in with your employees!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515482C-63A0-4CB4-8AF6-7F2B42F34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535098"/>
              </p:ext>
            </p:extLst>
          </p:nvPr>
        </p:nvGraphicFramePr>
        <p:xfrm>
          <a:off x="576073" y="2696264"/>
          <a:ext cx="5023022" cy="7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022">
                  <a:extLst>
                    <a:ext uri="{9D8B030D-6E8A-4147-A177-3AD203B41FA5}">
                      <a16:colId xmlns:a16="http://schemas.microsoft.com/office/drawing/2014/main" val="2048350591"/>
                    </a:ext>
                  </a:extLst>
                </a:gridCol>
              </a:tblGrid>
              <a:tr h="3674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202106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07537024-9A77-4D7B-847F-AAA55D346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266459"/>
              </p:ext>
            </p:extLst>
          </p:nvPr>
        </p:nvGraphicFramePr>
        <p:xfrm>
          <a:off x="576073" y="3858480"/>
          <a:ext cx="5023022" cy="7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022">
                  <a:extLst>
                    <a:ext uri="{9D8B030D-6E8A-4147-A177-3AD203B41FA5}">
                      <a16:colId xmlns:a16="http://schemas.microsoft.com/office/drawing/2014/main" val="2048350591"/>
                    </a:ext>
                  </a:extLst>
                </a:gridCol>
              </a:tblGrid>
              <a:tr h="3674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202106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19145A69-D33A-4F65-A4ED-6531B2179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7780"/>
              </p:ext>
            </p:extLst>
          </p:nvPr>
        </p:nvGraphicFramePr>
        <p:xfrm>
          <a:off x="576073" y="5020696"/>
          <a:ext cx="5023022" cy="7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022">
                  <a:extLst>
                    <a:ext uri="{9D8B030D-6E8A-4147-A177-3AD203B41FA5}">
                      <a16:colId xmlns:a16="http://schemas.microsoft.com/office/drawing/2014/main" val="2048350591"/>
                    </a:ext>
                  </a:extLst>
                </a:gridCol>
              </a:tblGrid>
              <a:tr h="3674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2021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D686BAA6-1459-4FFD-BCF3-BBA00DAA0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983750"/>
              </p:ext>
            </p:extLst>
          </p:nvPr>
        </p:nvGraphicFramePr>
        <p:xfrm>
          <a:off x="602101" y="6182912"/>
          <a:ext cx="5023022" cy="73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3022">
                  <a:extLst>
                    <a:ext uri="{9D8B030D-6E8A-4147-A177-3AD203B41FA5}">
                      <a16:colId xmlns:a16="http://schemas.microsoft.com/office/drawing/2014/main" val="2048350591"/>
                    </a:ext>
                  </a:extLst>
                </a:gridCol>
              </a:tblGrid>
              <a:tr h="3674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20210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E112BF9-968A-4F9B-A9F9-29B68E9CD03E}"/>
              </a:ext>
            </a:extLst>
          </p:cNvPr>
          <p:cNvSpPr txBox="1"/>
          <p:nvPr/>
        </p:nvSpPr>
        <p:spPr>
          <a:xfrm>
            <a:off x="270344" y="8491993"/>
            <a:ext cx="61161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Franklin Gothic Book" panose="020B0503020102020204" pitchFamily="34" charset="0"/>
              </a:rPr>
              <a:t>©2020 - 2023 Simply Strategic Talent Solutions | www.simplystrategictalent.com</a:t>
            </a:r>
          </a:p>
        </p:txBody>
      </p:sp>
      <p:pic>
        <p:nvPicPr>
          <p:cNvPr id="3" name="Picture 2" descr="A picture containing screenshot, font, text, graphics&#10;&#10;Description automatically generated">
            <a:extLst>
              <a:ext uri="{FF2B5EF4-FFF2-40B4-BE49-F238E27FC236}">
                <a16:creationId xmlns:a16="http://schemas.microsoft.com/office/drawing/2014/main" id="{53B6215E-03D5-743D-55CC-2C0B1D053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76" y="231659"/>
            <a:ext cx="1796700" cy="48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2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58</Words>
  <Application>Microsoft Office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Demi</vt:lpstr>
      <vt:lpstr>Office Theme</vt:lpstr>
      <vt:lpstr>Mid-Year Check-in Conversation Formula for simple, targeted mid-year check-in discussions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 Equation for simple, targeted performance discussions</dc:title>
  <dc:creator>Bonnie Endicott</dc:creator>
  <cp:lastModifiedBy>Bonnie Endicott</cp:lastModifiedBy>
  <cp:revision>3</cp:revision>
  <dcterms:created xsi:type="dcterms:W3CDTF">2020-07-19T20:41:31Z</dcterms:created>
  <dcterms:modified xsi:type="dcterms:W3CDTF">2023-05-27T22:10:55Z</dcterms:modified>
</cp:coreProperties>
</file>